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28800425" cy="16200438"/>
  <p:notesSz cx="6858000" cy="9144000"/>
  <p:defaultTextStyle>
    <a:defPPr>
      <a:defRPr lang="ja-JP"/>
    </a:defPPr>
    <a:lvl1pPr marL="0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1pPr>
    <a:lvl2pPr marL="1079998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2pPr>
    <a:lvl3pPr marL="2159996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3pPr>
    <a:lvl4pPr marL="3239994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4pPr>
    <a:lvl5pPr marL="4319991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5pPr>
    <a:lvl6pPr marL="5399989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6pPr>
    <a:lvl7pPr marL="6479987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7pPr>
    <a:lvl8pPr marL="7559985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8pPr>
    <a:lvl9pPr marL="8639983" algn="l" defTabSz="2159996" rtl="0" eaLnBrk="1" latinLnBrk="0" hangingPunct="1">
      <a:defRPr kumimoji="1" sz="425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346" autoAdjust="0"/>
    <p:restoredTop sz="94660"/>
  </p:normalViewPr>
  <p:slideViewPr>
    <p:cSldViewPr snapToGrid="0">
      <p:cViewPr varScale="1">
        <p:scale>
          <a:sx n="24" d="100"/>
          <a:sy n="24" d="100"/>
        </p:scale>
        <p:origin x="85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53" y="2651323"/>
            <a:ext cx="21600319" cy="56401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8508981"/>
            <a:ext cx="21600319" cy="3911355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05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26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4" y="862524"/>
            <a:ext cx="6210092" cy="1372912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29" y="862524"/>
            <a:ext cx="18270270" cy="1372912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3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91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29" y="4038862"/>
            <a:ext cx="24840367" cy="673893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29" y="10841545"/>
            <a:ext cx="24840367" cy="354384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1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4312617"/>
            <a:ext cx="12240181" cy="10279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4312617"/>
            <a:ext cx="12240181" cy="102790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28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862524"/>
            <a:ext cx="24840367" cy="31313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1" y="3971359"/>
            <a:ext cx="12183929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1" y="5917660"/>
            <a:ext cx="12183929" cy="87039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5" y="3971359"/>
            <a:ext cx="12243932" cy="1946301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5" y="5917660"/>
            <a:ext cx="12243932" cy="87039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556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7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29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2332564"/>
            <a:ext cx="14580215" cy="1151281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35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2" y="1080029"/>
            <a:ext cx="9288886" cy="3780102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2332564"/>
            <a:ext cx="14580215" cy="1151281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2" y="4860131"/>
            <a:ext cx="9288886" cy="9003995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7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862524"/>
            <a:ext cx="24840367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4312617"/>
            <a:ext cx="24840367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9A68E-CF84-4EAC-9296-A4721069F756}" type="datetimeFigureOut">
              <a:rPr kumimoji="1" lang="ja-JP" altLang="en-US" smtClean="0"/>
              <a:t>2021/6/15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15015407"/>
            <a:ext cx="9720143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15015407"/>
            <a:ext cx="6480096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F285E-01F0-48A5-AFE1-FA9722DD91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3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405597" y="1874669"/>
            <a:ext cx="13898135" cy="3163234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04362" y="192109"/>
            <a:ext cx="235917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400" b="1" dirty="0">
                <a:latin typeface="+mj-lt"/>
                <a:ea typeface="+mj-ea"/>
              </a:rPr>
              <a:t>第</a:t>
            </a:r>
            <a:r>
              <a:rPr lang="en-US" altLang="ja-JP" sz="4400" b="1" dirty="0">
                <a:latin typeface="+mj-lt"/>
                <a:ea typeface="+mj-ea"/>
              </a:rPr>
              <a:t>50</a:t>
            </a:r>
            <a:r>
              <a:rPr lang="ja-JP" altLang="en-US" sz="4400" b="1" dirty="0">
                <a:latin typeface="+mj-lt"/>
                <a:ea typeface="+mj-ea"/>
              </a:rPr>
              <a:t>回結晶成長国内会議（</a:t>
            </a:r>
            <a:r>
              <a:rPr lang="en-US" altLang="ja-JP" sz="4400" b="1" dirty="0">
                <a:latin typeface="+mj-lt"/>
                <a:ea typeface="+mj-ea"/>
              </a:rPr>
              <a:t>JCCG-50</a:t>
            </a:r>
            <a:r>
              <a:rPr lang="ja-JP" altLang="en-US" sz="4400" b="1" dirty="0">
                <a:latin typeface="+mj-lt"/>
                <a:ea typeface="+mj-ea"/>
              </a:rPr>
              <a:t>）ポスター</a:t>
            </a:r>
            <a:r>
              <a:rPr kumimoji="1" lang="ja-JP" altLang="en-US" sz="4400" b="1" dirty="0">
                <a:latin typeface="+mj-lt"/>
                <a:ea typeface="+mj-ea"/>
              </a:rPr>
              <a:t>タイトル（</a:t>
            </a:r>
            <a:r>
              <a:rPr kumimoji="1" lang="en-US" altLang="ja-JP" sz="4400" b="1" dirty="0">
                <a:latin typeface="+mj-lt"/>
                <a:ea typeface="+mj-ea"/>
              </a:rPr>
              <a:t>MS</a:t>
            </a:r>
            <a:r>
              <a:rPr kumimoji="1" lang="ja-JP" altLang="en-US" sz="4400" b="1" dirty="0">
                <a:latin typeface="+mj-lt"/>
                <a:ea typeface="+mj-ea"/>
              </a:rPr>
              <a:t>ゴシック</a:t>
            </a:r>
            <a:r>
              <a:rPr lang="ja-JP" altLang="en-US" sz="4400" b="1" dirty="0">
                <a:latin typeface="+mj-lt"/>
                <a:ea typeface="+mj-ea"/>
              </a:rPr>
              <a:t>／</a:t>
            </a:r>
            <a:r>
              <a:rPr kumimoji="1" lang="en-US" altLang="ja-JP" sz="4400" b="1" dirty="0">
                <a:latin typeface="+mj-lt"/>
                <a:ea typeface="+mj-ea"/>
              </a:rPr>
              <a:t>Arial</a:t>
            </a:r>
            <a:r>
              <a:rPr kumimoji="1" lang="ja-JP" altLang="en-US" sz="4400" b="1" dirty="0" err="1">
                <a:latin typeface="+mj-lt"/>
                <a:ea typeface="+mj-ea"/>
              </a:rPr>
              <a:t>、</a:t>
            </a:r>
            <a:r>
              <a:rPr kumimoji="1" lang="en-US" altLang="ja-JP" sz="4400" b="1" dirty="0">
                <a:latin typeface="+mj-lt"/>
                <a:ea typeface="+mj-ea"/>
              </a:rPr>
              <a:t>44 </a:t>
            </a:r>
            <a:r>
              <a:rPr kumimoji="1" lang="en-US" altLang="ja-JP" sz="4400" b="1" dirty="0" err="1">
                <a:latin typeface="+mj-lt"/>
                <a:ea typeface="+mj-ea"/>
              </a:rPr>
              <a:t>pt</a:t>
            </a:r>
            <a:r>
              <a:rPr kumimoji="1" lang="ja-JP" altLang="en-US" sz="4400" b="1" dirty="0">
                <a:latin typeface="+mj-lt"/>
                <a:ea typeface="+mj-ea"/>
              </a:rPr>
              <a:t>）</a:t>
            </a:r>
            <a:r>
              <a:rPr lang="ja-JP" altLang="en-US" sz="4400" b="1" dirty="0">
                <a:latin typeface="+mj-lt"/>
                <a:ea typeface="+mj-ea"/>
              </a:rPr>
              <a:t>太字</a:t>
            </a:r>
            <a:endParaRPr kumimoji="1" lang="ja-JP" altLang="en-US" sz="4400" b="1" dirty="0">
              <a:latin typeface="+mj-lt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9313" y="2622308"/>
            <a:ext cx="13268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en-US" altLang="ja-JP" sz="1600" dirty="0"/>
              <a:t> 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　</a:t>
            </a:r>
            <a:r>
              <a:rPr lang="ja-JP" altLang="en-US" sz="2400" b="1" u="sng" dirty="0">
                <a:solidFill>
                  <a:srgbClr val="FF0000"/>
                </a:solidFill>
              </a:rPr>
              <a:t>レイアウトやフォントなどはアレンジ可能です．</a:t>
            </a:r>
            <a:endParaRPr lang="en-US" altLang="ja-JP" sz="2400" b="1" u="sng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68923" y="1067997"/>
            <a:ext cx="17862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/>
              <a:t>結晶太郎</a:t>
            </a:r>
            <a:r>
              <a:rPr lang="en-US" altLang="ja-JP" sz="2800" baseline="30000" dirty="0"/>
              <a:t>1</a:t>
            </a:r>
            <a:r>
              <a:rPr lang="ja-JP" altLang="en-US" sz="2800" dirty="0" err="1"/>
              <a:t>、</a:t>
            </a:r>
            <a:r>
              <a:rPr lang="ja-JP" altLang="en-US" sz="2800" dirty="0"/>
              <a:t>○○○○</a:t>
            </a:r>
            <a:r>
              <a:rPr lang="en-US" altLang="ja-JP" sz="2800" baseline="30000" dirty="0"/>
              <a:t>2</a:t>
            </a:r>
            <a:r>
              <a:rPr lang="ja-JP" altLang="en-US" sz="2800" dirty="0" err="1"/>
              <a:t>、</a:t>
            </a:r>
            <a:r>
              <a:rPr lang="ja-JP" altLang="en-US" sz="2800" dirty="0"/>
              <a:t>○○○○</a:t>
            </a:r>
            <a:r>
              <a:rPr lang="en-US" altLang="ja-JP" sz="2800" baseline="30000" dirty="0"/>
              <a:t>3</a:t>
            </a:r>
            <a:r>
              <a:rPr lang="ja-JP" altLang="en-US" sz="2800" dirty="0"/>
              <a:t>：</a:t>
            </a:r>
            <a:r>
              <a:rPr lang="en-US" altLang="ja-JP" sz="2800" baseline="30000" dirty="0"/>
              <a:t>1</a:t>
            </a:r>
            <a:r>
              <a:rPr lang="ja-JP" altLang="en-US" sz="2800" dirty="0"/>
              <a:t>日本結晶成長学会、</a:t>
            </a:r>
            <a:r>
              <a:rPr lang="en-US" altLang="ja-JP" sz="2800" baseline="30000" dirty="0"/>
              <a:t>2</a:t>
            </a:r>
            <a:r>
              <a:rPr lang="ja-JP" altLang="en-US" sz="2800" dirty="0"/>
              <a:t>〇〇大、</a:t>
            </a:r>
            <a:r>
              <a:rPr lang="en-US" altLang="ja-JP" sz="2800" baseline="30000" dirty="0"/>
              <a:t>3</a:t>
            </a:r>
            <a:r>
              <a:rPr lang="ja-JP" altLang="en-US" sz="2800" dirty="0"/>
              <a:t>所属略称</a:t>
            </a:r>
            <a:r>
              <a:rPr kumimoji="1" lang="ja-JP" altLang="en-US" sz="2800" dirty="0"/>
              <a:t>（</a:t>
            </a:r>
            <a:r>
              <a:rPr kumimoji="1" lang="en-US" altLang="ja-JP" sz="2800" dirty="0"/>
              <a:t>MS </a:t>
            </a:r>
            <a:r>
              <a:rPr kumimoji="1" lang="ja-JP" altLang="en-US" sz="2800" dirty="0"/>
              <a:t>ゴシック／</a:t>
            </a:r>
            <a:r>
              <a:rPr kumimoji="1" lang="en-US" altLang="ja-JP" sz="2800" dirty="0"/>
              <a:t>Arial</a:t>
            </a:r>
            <a:r>
              <a:rPr kumimoji="1" lang="ja-JP" altLang="en-US" sz="2800" dirty="0" err="1"/>
              <a:t>、</a:t>
            </a:r>
            <a:r>
              <a:rPr lang="en-US" altLang="ja-JP" sz="2800" dirty="0"/>
              <a:t>28</a:t>
            </a:r>
            <a:r>
              <a:rPr kumimoji="1" lang="en-US" altLang="ja-JP" sz="2800" dirty="0"/>
              <a:t> </a:t>
            </a:r>
            <a:r>
              <a:rPr kumimoji="1" lang="en-US" altLang="ja-JP" sz="2800" dirty="0" err="1"/>
              <a:t>pt</a:t>
            </a:r>
            <a:r>
              <a:rPr kumimoji="1" lang="ja-JP" altLang="en-US" sz="2800" dirty="0"/>
              <a:t>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9313" y="1874669"/>
            <a:ext cx="10197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はじめに</a:t>
            </a:r>
            <a:r>
              <a:rPr kumimoji="1" lang="ja-JP" altLang="en-US" sz="3200" b="1" dirty="0"/>
              <a:t>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　</a:t>
            </a:r>
            <a:r>
              <a:rPr lang="ja-JP" altLang="en-US" sz="32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見本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14500716" y="1870953"/>
            <a:ext cx="13894419" cy="7783115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500716" y="2622308"/>
            <a:ext cx="6154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</a:t>
            </a:r>
            <a:r>
              <a:rPr lang="ja-JP" altLang="en-US" sz="2400" dirty="0"/>
              <a:t>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en-US" altLang="ja-JP" sz="1600" dirty="0"/>
              <a:t> 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500716" y="1870953"/>
            <a:ext cx="10197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実験・計算方法</a:t>
            </a:r>
            <a:r>
              <a:rPr kumimoji="1" lang="ja-JP" altLang="en-US" sz="3200" b="1" dirty="0"/>
              <a:t>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05597" y="5305971"/>
            <a:ext cx="13894419" cy="9618469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5597" y="5305971"/>
            <a:ext cx="9373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/>
              <a:t>結果・考察</a:t>
            </a:r>
            <a:r>
              <a:rPr kumimoji="1" lang="ja-JP" altLang="en-US" sz="3200" b="1" dirty="0"/>
              <a:t>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4500716" y="9922136"/>
            <a:ext cx="13890703" cy="5002304"/>
          </a:xfrm>
          <a:prstGeom prst="rect">
            <a:avLst/>
          </a:prstGeom>
          <a:noFill/>
          <a:ln w="28575" cap="rnd">
            <a:solidFill>
              <a:srgbClr val="0070C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500716" y="10757972"/>
            <a:ext cx="609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</a:t>
            </a:r>
            <a:r>
              <a:rPr lang="ja-JP" altLang="en-US" sz="2400" dirty="0"/>
              <a:t>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500716" y="9922136"/>
            <a:ext cx="896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まとめ（</a:t>
            </a:r>
            <a:r>
              <a:rPr kumimoji="1" lang="en-US" altLang="ja-JP" sz="3200" b="1" dirty="0"/>
              <a:t>MS </a:t>
            </a:r>
            <a:r>
              <a:rPr kumimoji="1" lang="ja-JP" altLang="en-US" sz="3200" b="1" dirty="0"/>
              <a:t>ゴシック／</a:t>
            </a:r>
            <a:r>
              <a:rPr kumimoji="1" lang="en-US" altLang="ja-JP" sz="3200" b="1" dirty="0"/>
              <a:t>Arial</a:t>
            </a:r>
            <a:r>
              <a:rPr kumimoji="1" lang="ja-JP" altLang="en-US" sz="3200" b="1" dirty="0" err="1"/>
              <a:t>、</a:t>
            </a:r>
            <a:r>
              <a:rPr kumimoji="1" lang="en-US" altLang="ja-JP" sz="3200" b="1" dirty="0"/>
              <a:t>32 </a:t>
            </a:r>
            <a:r>
              <a:rPr kumimoji="1" lang="en-US" altLang="ja-JP" sz="3200" b="1" dirty="0" err="1"/>
              <a:t>pt</a:t>
            </a:r>
            <a:r>
              <a:rPr kumimoji="1" lang="ja-JP" altLang="en-US" sz="3200" b="1" dirty="0"/>
              <a:t>～）太字　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25829" y="15064129"/>
            <a:ext cx="12987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謝辞 ／ </a:t>
            </a:r>
            <a:r>
              <a:rPr kumimoji="1" lang="en-US" altLang="ja-JP" sz="2400" dirty="0"/>
              <a:t>[1] </a:t>
            </a:r>
            <a:r>
              <a:rPr kumimoji="1" lang="ja-JP" altLang="en-US" sz="2400" dirty="0"/>
              <a:t>参考文献、</a:t>
            </a:r>
            <a:r>
              <a:rPr kumimoji="1" lang="en-US" altLang="ja-JP" sz="2400" dirty="0"/>
              <a:t>[2] </a:t>
            </a:r>
            <a:r>
              <a:rPr kumimoji="1" lang="ja-JP" altLang="en-US" sz="2400" dirty="0"/>
              <a:t>参考文献</a:t>
            </a:r>
            <a:r>
              <a:rPr lang="ja-JP" altLang="en-US" sz="2400" dirty="0"/>
              <a:t>、</a:t>
            </a:r>
            <a:r>
              <a:rPr lang="en-US" altLang="ja-JP" sz="2400" dirty="0"/>
              <a:t>[3] </a:t>
            </a:r>
            <a:r>
              <a:rPr lang="ja-JP" altLang="en-US" sz="2400" dirty="0"/>
              <a:t>参考文献、</a:t>
            </a:r>
            <a:r>
              <a:rPr lang="en-US" altLang="ja-JP" sz="2400" dirty="0"/>
              <a:t>[4] </a:t>
            </a:r>
            <a:r>
              <a:rPr lang="ja-JP" altLang="en-US" sz="2400" dirty="0"/>
              <a:t>参考文献</a:t>
            </a:r>
            <a:r>
              <a:rPr kumimoji="1"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ゴシック／</a:t>
            </a:r>
            <a:r>
              <a:rPr kumimoji="1" lang="en-US" altLang="ja-JP" sz="2400" dirty="0"/>
              <a:t>Arial</a:t>
            </a:r>
            <a:r>
              <a:rPr kumimoji="1" lang="ja-JP" altLang="en-US" sz="2400" dirty="0" err="1"/>
              <a:t>、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/>
              <a:t>）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4500716" y="3428545"/>
            <a:ext cx="138944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b="1" u="sng" dirty="0">
                <a:solidFill>
                  <a:srgbClr val="FF0000"/>
                </a:solidFill>
              </a:rPr>
              <a:t>ページのアスペクト比を</a:t>
            </a:r>
            <a:r>
              <a:rPr lang="en-US" altLang="ja-JP" sz="2400" b="1" u="sng" dirty="0">
                <a:solidFill>
                  <a:srgbClr val="00B050"/>
                </a:solidFill>
              </a:rPr>
              <a:t>W16:H9</a:t>
            </a:r>
            <a:r>
              <a:rPr lang="ja-JP" altLang="en-US" sz="2400" dirty="0">
                <a:solidFill>
                  <a:srgbClr val="FF0000"/>
                </a:solidFill>
              </a:rPr>
              <a:t>としてください．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このテンプレートはページサイズ</a:t>
            </a:r>
            <a:r>
              <a:rPr lang="en-US" altLang="ja-JP" sz="2400" dirty="0">
                <a:solidFill>
                  <a:srgbClr val="00B050"/>
                </a:solidFill>
              </a:rPr>
              <a:t>W80:H45 cm</a:t>
            </a:r>
            <a:r>
              <a:rPr lang="ja-JP" altLang="en-US" sz="2400" dirty="0">
                <a:solidFill>
                  <a:srgbClr val="FF0000"/>
                </a:solidFill>
              </a:rPr>
              <a:t>で作成しています．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　　このページサイズの場合，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1537198" lvl="1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推奨フォントサイズは</a:t>
            </a:r>
            <a:r>
              <a:rPr lang="en-US" altLang="ja-JP" sz="2400" dirty="0">
                <a:solidFill>
                  <a:srgbClr val="FF0000"/>
                </a:solidFill>
              </a:rPr>
              <a:t>24 </a:t>
            </a:r>
            <a:r>
              <a:rPr lang="en-US" altLang="ja-JP" sz="2400" dirty="0" err="1">
                <a:solidFill>
                  <a:srgbClr val="FF0000"/>
                </a:solidFill>
              </a:rPr>
              <a:t>pt</a:t>
            </a:r>
            <a:r>
              <a:rPr lang="ja-JP" altLang="en-US" sz="2400" dirty="0">
                <a:solidFill>
                  <a:srgbClr val="FF0000"/>
                </a:solidFill>
              </a:rPr>
              <a:t>以上です．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1537198" lvl="1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フォントサイズ</a:t>
            </a:r>
            <a:r>
              <a:rPr lang="en-US" altLang="ja-JP" sz="2400" dirty="0">
                <a:solidFill>
                  <a:srgbClr val="FF0000"/>
                </a:solidFill>
              </a:rPr>
              <a:t>16 </a:t>
            </a:r>
            <a:r>
              <a:rPr lang="en-US" altLang="ja-JP" sz="2400" dirty="0" err="1">
                <a:solidFill>
                  <a:srgbClr val="FF0000"/>
                </a:solidFill>
              </a:rPr>
              <a:t>pt</a:t>
            </a:r>
            <a:r>
              <a:rPr lang="ja-JP" altLang="en-US" sz="2400" dirty="0">
                <a:solidFill>
                  <a:srgbClr val="FF0000"/>
                </a:solidFill>
              </a:rPr>
              <a:t>以上であれば，ほぼ視認・判読可能です。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1537198" lvl="1" indent="-457200">
              <a:buFont typeface="Wingdings" panose="05000000000000000000" pitchFamily="2" charset="2"/>
              <a:buChar char="ü"/>
            </a:pPr>
            <a:endParaRPr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聴講者は共有画像を手元で拡大表示できます。 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アスペクト比を</a:t>
            </a:r>
            <a:r>
              <a:rPr kumimoji="1" lang="en-US" altLang="ja-JP" sz="2400" dirty="0">
                <a:solidFill>
                  <a:srgbClr val="FF0000"/>
                </a:solidFill>
              </a:rPr>
              <a:t>W16</a:t>
            </a:r>
            <a:r>
              <a:rPr lang="en-US" altLang="ja-JP" sz="2400" dirty="0">
                <a:solidFill>
                  <a:srgbClr val="FF0000"/>
                </a:solidFill>
              </a:rPr>
              <a:t>:</a:t>
            </a:r>
            <a:r>
              <a:rPr kumimoji="1" lang="en-US" altLang="ja-JP" sz="2400" dirty="0">
                <a:solidFill>
                  <a:srgbClr val="FF0000"/>
                </a:solidFill>
              </a:rPr>
              <a:t>H9</a:t>
            </a:r>
            <a:r>
              <a:rPr kumimoji="1" lang="ja-JP" altLang="en-US" sz="2400" dirty="0">
                <a:solidFill>
                  <a:srgbClr val="FF0000"/>
                </a:solidFill>
              </a:rPr>
              <a:t>としたまま，</a:t>
            </a:r>
            <a:r>
              <a:rPr lang="ja-JP" altLang="en-US" sz="2400" dirty="0">
                <a:solidFill>
                  <a:srgbClr val="FF0000"/>
                </a:solidFill>
              </a:rPr>
              <a:t>ページサイズを変更して構いません．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　その場合，</a:t>
            </a:r>
            <a:r>
              <a:rPr lang="ja-JP" altLang="en-US" sz="2400" dirty="0">
                <a:solidFill>
                  <a:srgbClr val="FF0000"/>
                </a:solidFill>
              </a:rPr>
              <a:t>フォントサイズは調整してください．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kumimoji="1" lang="en-US" altLang="ja-JP" sz="2400" dirty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400" dirty="0">
                <a:solidFill>
                  <a:srgbClr val="FF0000"/>
                </a:solidFill>
              </a:rPr>
              <a:t>このページは</a:t>
            </a:r>
            <a:r>
              <a:rPr lang="ja-JP" altLang="en-US" sz="2400" b="1" u="wavy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見本</a:t>
            </a:r>
            <a:r>
              <a:rPr lang="ja-JP" altLang="en-US" sz="2400" dirty="0">
                <a:solidFill>
                  <a:srgbClr val="FF0000"/>
                </a:solidFill>
              </a:rPr>
              <a:t>です．</a:t>
            </a:r>
            <a:r>
              <a:rPr lang="ja-JP" altLang="en-US" sz="2400" b="1" u="sng" dirty="0">
                <a:solidFill>
                  <a:srgbClr val="FF0000"/>
                </a:solidFill>
              </a:rPr>
              <a:t>レイアウトやフォントなども自由に変更してください．</a:t>
            </a:r>
            <a:endParaRPr lang="en-US" altLang="ja-JP" sz="2400" b="1" u="sng" dirty="0">
              <a:solidFill>
                <a:srgbClr val="FF0000"/>
              </a:solidFill>
            </a:endParaRPr>
          </a:p>
        </p:txBody>
      </p:sp>
      <p:sp>
        <p:nvSpPr>
          <p:cNvPr id="345" name="テキスト ボックス 344"/>
          <p:cNvSpPr txBox="1"/>
          <p:nvPr/>
        </p:nvSpPr>
        <p:spPr>
          <a:xfrm>
            <a:off x="20062515" y="11999363"/>
            <a:ext cx="276710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0070C0"/>
                </a:solidFill>
              </a:rPr>
              <a:t>フォントサイズ</a:t>
            </a:r>
            <a:r>
              <a:rPr lang="en-US" altLang="ja-JP" sz="2400" dirty="0">
                <a:solidFill>
                  <a:srgbClr val="0070C0"/>
                </a:solidFill>
              </a:rPr>
              <a:t> </a:t>
            </a:r>
            <a:r>
              <a:rPr kumimoji="1" lang="en-US" altLang="ja-JP" sz="2400" dirty="0">
                <a:solidFill>
                  <a:srgbClr val="0070C0"/>
                </a:solidFill>
              </a:rPr>
              <a:t>24</a:t>
            </a:r>
          </a:p>
          <a:p>
            <a:pPr algn="ctr"/>
            <a:endParaRPr kumimoji="1" lang="en-US" altLang="ja-JP" sz="2000" dirty="0">
              <a:solidFill>
                <a:srgbClr val="0070C0"/>
              </a:solidFill>
            </a:endParaRPr>
          </a:p>
          <a:p>
            <a:pPr algn="ctr"/>
            <a:r>
              <a:rPr kumimoji="1" lang="ja-JP" altLang="en-US" sz="2000" dirty="0">
                <a:solidFill>
                  <a:srgbClr val="0070C0"/>
                </a:solidFill>
              </a:rPr>
              <a:t>フォントサイズ </a:t>
            </a:r>
            <a:r>
              <a:rPr kumimoji="1" lang="en-US" altLang="ja-JP" sz="2000" dirty="0">
                <a:solidFill>
                  <a:srgbClr val="0070C0"/>
                </a:solidFill>
              </a:rPr>
              <a:t>20</a:t>
            </a:r>
          </a:p>
          <a:p>
            <a:pPr algn="ctr"/>
            <a:endParaRPr kumimoji="1" lang="en-US" altLang="ja-JP" sz="2000" dirty="0">
              <a:solidFill>
                <a:srgbClr val="0070C0"/>
              </a:solidFill>
            </a:endParaRPr>
          </a:p>
          <a:p>
            <a:pPr algn="ctr"/>
            <a:r>
              <a:rPr lang="ja-JP" altLang="en-US" sz="1800" dirty="0">
                <a:solidFill>
                  <a:srgbClr val="0070C0"/>
                </a:solidFill>
              </a:rPr>
              <a:t>フォントサイズ </a:t>
            </a:r>
            <a:r>
              <a:rPr lang="en-US" altLang="ja-JP" sz="1800" dirty="0">
                <a:solidFill>
                  <a:srgbClr val="0070C0"/>
                </a:solidFill>
              </a:rPr>
              <a:t>18</a:t>
            </a:r>
          </a:p>
          <a:p>
            <a:pPr algn="ctr"/>
            <a:endParaRPr lang="en-US" altLang="ja-JP" sz="1800" dirty="0">
              <a:solidFill>
                <a:srgbClr val="0070C0"/>
              </a:solidFill>
            </a:endParaRPr>
          </a:p>
          <a:p>
            <a:pPr algn="ctr"/>
            <a:r>
              <a:rPr lang="ja-JP" altLang="en-US" sz="1600" dirty="0">
                <a:solidFill>
                  <a:srgbClr val="0070C0"/>
                </a:solidFill>
              </a:rPr>
              <a:t>フォントサイズ </a:t>
            </a:r>
            <a:r>
              <a:rPr lang="en-US" altLang="ja-JP" sz="1600" dirty="0">
                <a:solidFill>
                  <a:srgbClr val="0070C0"/>
                </a:solidFill>
              </a:rPr>
              <a:t>16</a:t>
            </a:r>
            <a:endParaRPr kumimoji="1" lang="ja-JP" altLang="en-US" sz="1600" dirty="0">
              <a:solidFill>
                <a:srgbClr val="0070C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2683ED5-4B4B-4CEB-B9E5-9E17C7D543AD}"/>
              </a:ext>
            </a:extLst>
          </p:cNvPr>
          <p:cNvSpPr txBox="1"/>
          <p:nvPr/>
        </p:nvSpPr>
        <p:spPr>
          <a:xfrm>
            <a:off x="409313" y="6019597"/>
            <a:ext cx="6154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本文</a:t>
            </a:r>
            <a:r>
              <a:rPr lang="ja-JP" altLang="en-US" sz="2400" dirty="0"/>
              <a:t>（</a:t>
            </a:r>
            <a:r>
              <a:rPr kumimoji="1" lang="en-US" altLang="ja-JP" sz="2400" dirty="0"/>
              <a:t>MS</a:t>
            </a:r>
            <a:r>
              <a:rPr kumimoji="1" lang="ja-JP" altLang="en-US" sz="2400" dirty="0"/>
              <a:t>ゴシック、推奨</a:t>
            </a:r>
            <a:r>
              <a:rPr kumimoji="1" lang="en-US" altLang="ja-JP" sz="2400" dirty="0"/>
              <a:t>24 </a:t>
            </a:r>
            <a:r>
              <a:rPr kumimoji="1" lang="en-US" altLang="ja-JP" sz="2400" dirty="0" err="1"/>
              <a:t>pt</a:t>
            </a:r>
            <a:r>
              <a:rPr kumimoji="1" lang="ja-JP" altLang="en-US" sz="2400" dirty="0" err="1"/>
              <a:t>、</a:t>
            </a:r>
            <a:r>
              <a:rPr kumimoji="1" lang="ja-JP" altLang="en-US" sz="1600" dirty="0"/>
              <a:t>最小</a:t>
            </a:r>
            <a:r>
              <a:rPr kumimoji="1" lang="en-US" altLang="ja-JP" sz="1600" dirty="0"/>
              <a:t>16 </a:t>
            </a:r>
            <a:r>
              <a:rPr kumimoji="1" lang="en-US" altLang="ja-JP" sz="1600" dirty="0" err="1"/>
              <a:t>pt</a:t>
            </a:r>
            <a:r>
              <a:rPr kumimoji="1" lang="en-US" altLang="ja-JP" sz="1600" dirty="0"/>
              <a:t> </a:t>
            </a:r>
            <a:r>
              <a:rPr kumimoji="1" lang="ja-JP" altLang="en-US" sz="1600" dirty="0"/>
              <a:t>～</a:t>
            </a:r>
            <a:r>
              <a:rPr kumimoji="1" lang="ja-JP" altLang="en-US" sz="2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31365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Arial"/>
        <a:ea typeface="ＭＳ 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319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2020-07-18T08:01:18Z</dcterms:created>
  <dcterms:modified xsi:type="dcterms:W3CDTF">2021-06-15T02:47:37Z</dcterms:modified>
</cp:coreProperties>
</file>